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7" r:id="rId2"/>
    <p:sldId id="256" r:id="rId3"/>
    <p:sldId id="259" r:id="rId4"/>
    <p:sldId id="264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090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2128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What are people thinking in a classroom?  </a:t>
            </a:r>
            <a:endParaRPr lang="en-GB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2" t="19334" r="18354" b="19788"/>
          <a:stretch/>
        </p:blipFill>
        <p:spPr bwMode="auto">
          <a:xfrm>
            <a:off x="251520" y="1916832"/>
            <a:ext cx="4608512" cy="3067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5076056" y="1628800"/>
            <a:ext cx="36004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Comic Sans MS" pitchFamily="66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Fun starter: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What might students be thinking about in a classroom?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Make your teachers laugh out loud </a:t>
            </a:r>
            <a:r>
              <a:rPr lang="en-GB" dirty="0" smtClean="0">
                <a:solidFill>
                  <a:schemeClr val="tx1"/>
                </a:solidFill>
              </a:rPr>
              <a:t>and </a:t>
            </a:r>
            <a:r>
              <a:rPr lang="en-GB" dirty="0" smtClean="0">
                <a:solidFill>
                  <a:schemeClr val="tx1"/>
                </a:solidFill>
              </a:rPr>
              <a:t>get a reward</a:t>
            </a:r>
          </a:p>
        </p:txBody>
      </p:sp>
    </p:spTree>
    <p:extLst>
      <p:ext uri="{BB962C8B-B14F-4D97-AF65-F5344CB8AC3E}">
        <p14:creationId xmlns:p14="http://schemas.microsoft.com/office/powerpoint/2010/main" val="8730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/>
          <a:lstStyle/>
          <a:p>
            <a:r>
              <a:rPr lang="en-GB" dirty="0" smtClean="0"/>
              <a:t>Classroom Behaviour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424936" cy="1752600"/>
          </a:xfrm>
        </p:spPr>
        <p:txBody>
          <a:bodyPr/>
          <a:lstStyle/>
          <a:p>
            <a:pPr algn="l"/>
            <a:r>
              <a:rPr lang="en-GB" dirty="0" smtClean="0"/>
              <a:t>LO: To understand what is meant by good behaviour in a secondary school classroom </a:t>
            </a:r>
            <a:endParaRPr lang="en-GB" dirty="0"/>
          </a:p>
        </p:txBody>
      </p:sp>
      <p:pic>
        <p:nvPicPr>
          <p:cNvPr id="4098" name="Picture 2" descr="http://i.dailymail.co.uk/i/pix/2013/07/10/article-2359247-0BD405BD000005DC-684_634x3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58313"/>
            <a:ext cx="42838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Analysing </a:t>
            </a:r>
            <a:r>
              <a:rPr lang="en-GB" sz="2800" dirty="0" smtClean="0"/>
              <a:t>behaviour: Nobody </a:t>
            </a:r>
            <a:r>
              <a:rPr lang="en-GB" sz="2800" dirty="0"/>
              <a:t>is </a:t>
            </a:r>
            <a:r>
              <a:rPr lang="en-GB" sz="2800" dirty="0" smtClean="0"/>
              <a:t>perfect….all </a:t>
            </a:r>
            <a:r>
              <a:rPr lang="en-GB" sz="2800" dirty="0"/>
              <a:t>students can behave well or badly.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Stick one profile into your book.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Annotate it with: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Good behaviour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Poor behaviour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the teacher thinks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What other students think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7" t="32065" r="39026" b="21165"/>
          <a:stretch/>
        </p:blipFill>
        <p:spPr bwMode="auto">
          <a:xfrm>
            <a:off x="5796136" y="2528419"/>
            <a:ext cx="2105100" cy="214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1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Analysing </a:t>
            </a:r>
            <a:r>
              <a:rPr lang="en-GB" sz="2800" dirty="0" smtClean="0"/>
              <a:t>behaviour: Nobody </a:t>
            </a:r>
            <a:r>
              <a:rPr lang="en-GB" sz="2800" dirty="0"/>
              <a:t>is </a:t>
            </a:r>
            <a:r>
              <a:rPr lang="en-GB" sz="2800" dirty="0" smtClean="0"/>
              <a:t>perfect….all </a:t>
            </a:r>
            <a:r>
              <a:rPr lang="en-GB" sz="2800" dirty="0"/>
              <a:t>students can behave well or badly.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Compare  your profiles with your partner.  Do you agree?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Add </a:t>
            </a:r>
            <a:r>
              <a:rPr lang="en-GB" dirty="0" smtClean="0">
                <a:solidFill>
                  <a:schemeClr val="tx1"/>
                </a:solidFill>
              </a:rPr>
              <a:t>your </a:t>
            </a:r>
            <a:r>
              <a:rPr lang="en-GB" dirty="0" smtClean="0">
                <a:solidFill>
                  <a:schemeClr val="tx1"/>
                </a:solidFill>
              </a:rPr>
              <a:t>partner’s ideas to your profiles.  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57" t="32065" r="39026" b="21165"/>
          <a:stretch/>
        </p:blipFill>
        <p:spPr bwMode="auto">
          <a:xfrm>
            <a:off x="5796136" y="2528419"/>
            <a:ext cx="2105100" cy="214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800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What surprised you most about today’s lesson? 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In what ways do you think that behaviour expectations are different in different subjects?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56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81</TotalTime>
  <Words>146</Words>
  <Application>Microsoft Office PowerPoint</Application>
  <PresentationFormat>On-screen Show (4:3)</PresentationFormat>
  <Paragraphs>24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Stepping Stones Final Final</vt:lpstr>
      <vt:lpstr>What are people thinking in a classroom?  </vt:lpstr>
      <vt:lpstr>Classroom Behaviour</vt:lpstr>
      <vt:lpstr>Analysing behaviour: Nobody is perfect….all students can behave well or badly. </vt:lpstr>
      <vt:lpstr>Analysing behaviour: Nobody is perfect….all students can behave well or badly. </vt:lpstr>
      <vt:lpstr>REFLECT: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J. Dimes</cp:lastModifiedBy>
  <cp:revision>12</cp:revision>
  <dcterms:created xsi:type="dcterms:W3CDTF">2016-07-20T13:57:27Z</dcterms:created>
  <dcterms:modified xsi:type="dcterms:W3CDTF">2017-12-04T14:00:34Z</dcterms:modified>
</cp:coreProperties>
</file>